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6" r:id="rId7"/>
    <p:sldId id="257" r:id="rId8"/>
    <p:sldId id="258" r:id="rId9"/>
    <p:sldId id="268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5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0D189-63B2-C107-9FF5-13BB1D7391D0}" v="176" dt="2020-12-03T15:37:50.963"/>
    <p1510:client id="{3BB2308A-EBA3-7650-6E60-9BDB40FEB554}" v="52" dt="2020-12-04T13:57:27.071"/>
    <p1510:client id="{45ED245D-E360-890F-B4AA-3445D56D879E}" v="139" dt="2020-12-03T15:24:20.301"/>
    <p1510:client id="{49B3EEBF-A86A-4E3F-35F2-718EC2B6220B}" v="16" dt="2020-12-04T13:56:52.473"/>
    <p1510:client id="{4FD7ED3E-01FA-DC93-00DB-68B4AC14612B}" v="3" dt="2020-12-02T13:12:12.896"/>
    <p1510:client id="{543A88F5-740E-A5DF-BE67-25BF165E77D3}" v="1" dt="2020-12-02T12:41:45.132"/>
    <p1510:client id="{563E2444-8F16-84A1-27AB-40A68EF91C18}" v="2" dt="2020-12-02T14:09:08.200"/>
    <p1510:client id="{ABD3066D-EEAD-2A73-720F-5766024A5EFE}" v="1" dt="2020-12-04T13:48:4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327"/>
  </p:normalViewPr>
  <p:slideViewPr>
    <p:cSldViewPr snapToGrid="0">
      <p:cViewPr varScale="1">
        <p:scale>
          <a:sx n="65" d="100"/>
          <a:sy n="65" d="100"/>
        </p:scale>
        <p:origin x="13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26/10/2021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dirty="0"/>
              <a:t>Cad iad na grúpaí daoine is soghabhálaí i leith nimhiú bia?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Áirítear ar na grúpaí soghabhálacha daoine scothaosta, daoine an-óg (leanaí agus páistí óga), mná torracha agus daoine aonair imdhíon-lagaithe.</a:t>
            </a:r>
          </a:p>
          <a:p>
            <a:pPr rtl="0"/>
            <a:br>
              <a:rPr lang="en-IE" dirty="0"/>
            </a:b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76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87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054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food, dish, close&#10;&#10;Description automatically generated">
            <a:extLst>
              <a:ext uri="{FF2B5EF4-FFF2-40B4-BE49-F238E27FC236}">
                <a16:creationId xmlns:a16="http://schemas.microsoft.com/office/drawing/2014/main" id="{AEFBD044-1A3E-BB49-8945-04941805E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803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DDF69-88F0-4B45-BD43-16B0542F0875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25424-0456-3C4B-9AC8-13E1CF27064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A2735-FE9F-8242-9509-B37ED4FD6ADB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A933E-4AE0-9C4C-B283-4E0E59B2DA32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5192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275A9-09FF-7C41-BEF6-26E8304E85FE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Dó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ga" dirty="0"/>
              <a:t>Éilliú bia</a:t>
            </a:r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8391" cy="4193850"/>
          </a:xfrm>
        </p:spPr>
        <p:txBody>
          <a:bodyPr rtlCol="0">
            <a:normAutofit/>
          </a:bodyPr>
          <a:lstStyle/>
          <a:p>
            <a:pPr lvl="0" rtl="0"/>
            <a:r>
              <a:rPr lang="ga"/>
              <a:t>Cad iad na grúpaí daoine is soghabhálaí i leith nimhiú bia?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D7243D8B-9AA6-594A-A326-28F93D7EA6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512" y="2766214"/>
            <a:ext cx="3975652" cy="1325563"/>
          </a:xfrm>
        </p:spPr>
        <p:txBody>
          <a:bodyPr rtlCol="0">
            <a:noAutofit/>
          </a:bodyPr>
          <a:lstStyle/>
          <a:p>
            <a:pPr rtl="0"/>
            <a:r>
              <a:rPr lang="ga" sz="3600" dirty="0"/>
              <a:t>Modúl ríomhfhoghlama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479F6-0B4F-D84D-A2A0-51427E2A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9570" y="1170447"/>
            <a:ext cx="6959414" cy="4517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B74F-F9BF-3747-BF59-2FF838BC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4730-0926-B340-A631-5BAC1B81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ga" dirty="0"/>
              <a:t>Aimsigh sampla ar líne de thruailliú bia le hailléirginí.</a:t>
            </a:r>
          </a:p>
          <a:p>
            <a:pPr rtl="0"/>
            <a:r>
              <a:rPr lang="ga" dirty="0"/>
              <a:t>Aimsigh sampla ar líne de thruailliú ceimiceach bia.</a:t>
            </a:r>
          </a:p>
          <a:p>
            <a:pPr marL="0" indent="0" rtl="0">
              <a:buNone/>
            </a:pPr>
            <a:r>
              <a:rPr lang="ga" dirty="0"/>
              <a:t>Mínigh iad seo a leanas maidir le gach ceann de na cásanna thíos: </a:t>
            </a:r>
          </a:p>
          <a:p>
            <a:pPr lvl="1" rtl="0"/>
            <a:r>
              <a:rPr lang="ga" dirty="0"/>
              <a:t>Cad a tharla? Conas a tharla an t-éilliú?</a:t>
            </a:r>
          </a:p>
          <a:p>
            <a:pPr lvl="1" rtl="0"/>
            <a:r>
              <a:rPr lang="ga" dirty="0"/>
              <a:t>Cén toradh a bhí air?</a:t>
            </a:r>
          </a:p>
          <a:p>
            <a:pPr lvl="1" rtl="0"/>
            <a:r>
              <a:rPr lang="ga" dirty="0"/>
              <a:t>Conas a d’fhéadfaí é a sheachaint?</a:t>
            </a:r>
            <a:endParaRPr lang="en-CA" dirty="0"/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1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B74F-F9BF-3747-BF59-2FF838BC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4730-0926-B340-A631-5BAC1B81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ga" dirty="0"/>
              <a:t>Ullmhaigh béile tú féin nó breathnaigh ar dhuine eile ag ullmhú béile. Féach ar an méid a leanas agus tabhair faoi deara iad: </a:t>
            </a:r>
          </a:p>
          <a:p>
            <a:pPr lvl="1" rtl="0"/>
            <a:r>
              <a:rPr lang="ga" dirty="0"/>
              <a:t>Cén bia atá á ullmhú</a:t>
            </a:r>
          </a:p>
          <a:p>
            <a:pPr lvl="1" rtl="0"/>
            <a:r>
              <a:rPr lang="ga" dirty="0"/>
              <a:t>Na bealaí ina bhféadfadh éilliú bia tarlú. Áirítear éilliú de chineál ar bith leis sin: fisiceach, ceimiceach, ailléirgine agus miocróbach. </a:t>
            </a:r>
          </a:p>
          <a:p>
            <a:pPr lvl="1" rtl="0"/>
            <a:endParaRPr lang="en-CA" dirty="0"/>
          </a:p>
          <a:p>
            <a:pPr lvl="1"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838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68E21B-BBFE-443C-A47A-89EDF8B1EE5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4740103-AD13-4B12-BD20-7C1614999765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8E72CB-2DF5-4A7B-95A6-3535D1F967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356A949-BCB7-46F2-B6C2-F0007BD13004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178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Ceacht a Dó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Christopher Donaghy</cp:lastModifiedBy>
  <cp:revision>20</cp:revision>
  <dcterms:created xsi:type="dcterms:W3CDTF">2020-10-29T16:25:26Z</dcterms:created>
  <dcterms:modified xsi:type="dcterms:W3CDTF">2021-10-26T11:52:03Z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